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419</TotalTime>
  <Words>158</Words>
  <Application>Microsoft Office PowerPoint</Application>
  <PresentationFormat>Widescreen</PresentationFormat>
  <Paragraphs>45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20</cp:revision>
  <dcterms:created xsi:type="dcterms:W3CDTF">2023-09-07T08:15:46Z</dcterms:created>
  <dcterms:modified xsi:type="dcterms:W3CDTF">2023-09-07T16:39:12Z</dcterms:modified>
</cp:coreProperties>
</file>